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8" r:id="rId3"/>
    <p:sldId id="260" r:id="rId4"/>
    <p:sldId id="261" r:id="rId5"/>
    <p:sldId id="268" r:id="rId6"/>
    <p:sldId id="263" r:id="rId7"/>
    <p:sldId id="267" r:id="rId8"/>
    <p:sldId id="25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98612-E2D7-4A55-BBF6-77B55A58C6B8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6971-273A-48C6-B683-D6EC6C2705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76971-273A-48C6-B683-D6EC6C2705F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14400"/>
            <a:ext cx="7626699" cy="502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09800" y="2362200"/>
            <a:ext cx="434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0425"/>
            <a:ext cx="5257800" cy="1470025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3048000"/>
          </a:xfrm>
        </p:spPr>
        <p:txBody>
          <a:bodyPr numCol="2">
            <a:normAutofit fontScale="90000"/>
          </a:bodyPr>
          <a:lstStyle/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 মোতালিব হোসেন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সাঘাটা পাইলট উচ্চ বিদ্যালয়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মোবাইল নং ০১৭২৩৭৪২৪৭৭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শ্রেনীঃ- ৮ম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 ইসলাম ও নৈতিক শিক্ষা।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 ৪র্থ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আজকের পাঠঃ আখলাক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  ৪০ মিনিট  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তারিখঃ ০৫/০১/১৬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55838"/>
            <a:ext cx="62484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bn-BD" sz="3100" dirty="0" smtClean="0"/>
              <a:t/>
            </a:r>
            <a:br>
              <a:rPr lang="bn-BD" sz="3100" dirty="0" smtClean="0"/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১। আখলাক শব্দের অর্থ বলতেপারবে।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২। আখলাক কত প্রকার তা লিখতে পারবে।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৩। আখলাকে হামিদা ও যামিমার সংজ্ঞা 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বলতে পারবে।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983159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438400"/>
            <a:ext cx="3290680" cy="2209800"/>
          </a:xfrm>
          <a:prstGeom prst="rect">
            <a:avLst/>
          </a:prstGeom>
        </p:spPr>
      </p:pic>
      <p:pic>
        <p:nvPicPr>
          <p:cNvPr id="5" name="Picture 4" descr="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14600"/>
            <a:ext cx="3352800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12586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চিত্রটি লক্ষ্য করঃ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953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নামাজ  পড়ছে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908176"/>
            <a:ext cx="1810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মারামারি করছে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133600"/>
            <a:ext cx="6400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আখলাক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38600"/>
            <a:ext cx="7772400" cy="2057400"/>
          </a:xfrm>
        </p:spPr>
        <p:txBody>
          <a:bodyPr>
            <a:noAutofit/>
          </a:bodyPr>
          <a:lstStyle/>
          <a:p>
            <a:r>
              <a:rPr lang="bn-BD" sz="4400" b="0" dirty="0" smtClean="0">
                <a:latin typeface="NikoshBAN" pitchFamily="2" charset="0"/>
                <a:cs typeface="NikoshBAN" pitchFamily="2" charset="0"/>
              </a:rPr>
              <a:t>২। আখলাকে যামিমা; মানব জীবনের নিন্দনীয় বা খারাপ আচার আচারন গুলোকে আখলাকে যামিমা বলে।</a:t>
            </a:r>
            <a:r>
              <a:rPr lang="bn-BD" sz="4400" b="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7772400" cy="2362200"/>
          </a:xfrm>
        </p:spPr>
        <p:txBody>
          <a:bodyPr>
            <a:no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আখলাকে হামিদা- মানব জীবনের প্রশংসনীয় চরিত্র বা আচার আচারন গুলোকে আখলাকে হামিদা বলে। </a:t>
            </a:r>
            <a:endParaRPr lang="bn-BD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31764"/>
            <a:ext cx="8001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আখলাকে হামিদা ও যামিমার ৫টি পার্থক্য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4572000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/>
              <a:t/>
            </a:r>
            <a:br>
              <a:rPr lang="bn-BD" dirty="0" smtClean="0"/>
            </a:br>
            <a:r>
              <a:rPr lang="bn-BD" sz="6000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১। আখলাক শব্দের অর্থ কি?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২। আখলাক কত প্রকার?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৩। আখলাকে হামিদা ও যামিমার সংজ্ঞা বল । 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 </a:t>
            </a:r>
            <a:br>
              <a:rPr lang="bn-BD" dirty="0" smtClean="0"/>
            </a:br>
            <a:endParaRPr lang="en-US" dirty="0"/>
          </a:p>
        </p:txBody>
      </p:sp>
    </p:spTree>
  </p:cSld>
  <p:clrMapOvr>
    <a:masterClrMapping/>
  </p:clrMapOvr>
  <p:transition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590799"/>
          </a:xfrm>
        </p:spPr>
        <p:txBody>
          <a:bodyPr>
            <a:normAutofit fontScale="90000"/>
          </a:bodyPr>
          <a:lstStyle/>
          <a:p>
            <a:pPr algn="l"/>
            <a:r>
              <a:rPr lang="bn-BD" sz="5300" u="sng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১। আখলাকে হামিদা ও যামিমা দিয়ে ৫ টি করে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বাক্য লিখবে।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60</Words>
  <Application>Microsoft Office PowerPoint</Application>
  <PresentationFormat>On-screen Show (4:3)</PresentationFormat>
  <Paragraphs>17</Paragraphs>
  <Slides>10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 শিক্ষক পরিচিতি:  মোঃ মোতালিব হোসেন  সহকারী শিক্ষক  সাঘাটা পাইলট উচ্চ বিদ্যালয়  মোবাইল নং ০১৭২৩৭৪২৪৭৭     পাঠ পরিচিতি:  শ্রেনীঃ- ৮ম  বিষয়ঃ ইসলাম ও নৈতিক শিক্ষা।  অধ্যায়ঃ ৪র্থ আজকের পাঠঃ আখলাক  সময়ঃ  ৪০ মিনিট    তারিখঃ ০৫/০১/১৬</vt:lpstr>
      <vt:lpstr> এই পাঠ শেষে শিক্ষার্থীরা-      ১। আখলাক শব্দের অর্থ বলতেপারবে।       ২। আখলাক কত প্রকার তা লিখতে পারবে।       ৩। আখলাকে হামিদা ও যামিমার সংজ্ঞা           বলতে পারবে। </vt:lpstr>
      <vt:lpstr>Slide 4</vt:lpstr>
      <vt:lpstr>Slide 5</vt:lpstr>
      <vt:lpstr>২। আখলাকে যামিমা; মানব জীবনের নিন্দনীয় বা খারাপ আচার আচারন গুলোকে আখলাকে যামিমা বলে।   </vt:lpstr>
      <vt:lpstr>Slide 7</vt:lpstr>
      <vt:lpstr> মুল্যায়নঃ   ১। আখলাক শব্দের অর্থ কি? ২। আখলাক কত প্রকার?  ৩। আখলাকে হামিদা ও যামিমার সংজ্ঞা বল ।     </vt:lpstr>
      <vt:lpstr>বাড়ীর কাজঃ   ১। আখলাকে হামিদা ও যামিমা দিয়ে ৫ টি করে      বাক্য লিখবে।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TBC</cp:lastModifiedBy>
  <cp:revision>72</cp:revision>
  <dcterms:created xsi:type="dcterms:W3CDTF">2006-08-16T00:00:00Z</dcterms:created>
  <dcterms:modified xsi:type="dcterms:W3CDTF">2016-01-07T06:46:46Z</dcterms:modified>
</cp:coreProperties>
</file>